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8" r:id="rId3"/>
    <p:sldId id="257" r:id="rId4"/>
    <p:sldId id="259" r:id="rId5"/>
    <p:sldId id="260" r:id="rId6"/>
    <p:sldId id="262" r:id="rId7"/>
    <p:sldId id="263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27" d="100"/>
          <a:sy n="127" d="100"/>
        </p:scale>
        <p:origin x="1086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67843A-320D-401D-ACE3-8FB7F12DE6D2}" type="datetimeFigureOut">
              <a:rPr lang="fr-FR" smtClean="0"/>
              <a:t>13/04/2016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6D7AF-6AA2-4865-BE0B-BC1945E2C2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11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66D7AF-6AA2-4865-BE0B-BC1945E2C2CD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2474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0" y="2226503"/>
            <a:ext cx="5917679" cy="255087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0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98080" y="1828800"/>
            <a:ext cx="990599" cy="2286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DA757B07-5AF5-4640-AED2-6B4620C2CAE2}" type="datetime1">
              <a:rPr lang="fr-FR" smtClean="0"/>
              <a:t>13/04/2016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6208" y="3264408"/>
            <a:ext cx="3859795" cy="228660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D70846A0-8C23-473C-BE8A-BF7CAEC7123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9977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Rectangle 15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4961454"/>
            <a:ext cx="642200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5528192"/>
            <a:ext cx="6422004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79E49-861C-4DF9-B21F-07FE3E76041D}" type="datetime1">
              <a:rPr lang="fr-FR" smtClean="0"/>
              <a:t>13/04/2016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70846A0-8C23-473C-BE8A-BF7CAEC7123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6273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2005" cy="1692720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6422005" cy="253685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8E0B9-8387-4D7D-98E6-DF85B69C3B6E}" type="datetime1">
              <a:rPr lang="fr-FR" smtClean="0"/>
              <a:t>13/04/2016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70846A0-8C23-473C-BE8A-BF7CAEC7123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90969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0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" name="TextBox 22"/>
          <p:cNvSpPr txBox="1"/>
          <p:nvPr/>
        </p:nvSpPr>
        <p:spPr bwMode="gray">
          <a:xfrm>
            <a:off x="647430" y="651690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7069418" y="2900292"/>
            <a:ext cx="619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60" y="927099"/>
            <a:ext cx="6160385" cy="288217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8" y="3809278"/>
            <a:ext cx="5646143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6"/>
            <a:ext cx="6343673" cy="101061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04EA0-E03D-40BE-B358-891A9A55FEC9}" type="datetime1">
              <a:rPr lang="fr-FR" smtClean="0"/>
              <a:t>13/04/2016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70846A0-8C23-473C-BE8A-BF7CAEC7123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98142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2057400"/>
            <a:ext cx="6422005" cy="20955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08"/>
            <a:ext cx="6422004" cy="994891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92F4D-3476-470F-807C-B70F3D1FBE78}" type="datetime1">
              <a:rPr lang="fr-FR" smtClean="0"/>
              <a:t>13/04/2016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70846A0-8C23-473C-BE8A-BF7CAEC7123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084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3593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4"/>
            <a:ext cx="2313432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5614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1" y="3147164"/>
            <a:ext cx="2318918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0935" y="3147164"/>
            <a:ext cx="2316625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63A4D-058B-485D-922F-F8060B8F4CA7}" type="datetime1">
              <a:rPr lang="fr-FR" smtClean="0"/>
              <a:t>13/04/2016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70846A0-8C23-473C-BE8A-BF7CAEC7123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96696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345260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4179596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9055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439" y="4837558"/>
            <a:ext cx="2313432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11125" y="4179595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53189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11125" y="484820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4179596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08641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58642" y="483755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BA8D8-6926-4BE2-A6DC-3276C3B215A9}" type="datetime1">
              <a:rPr lang="fr-FR" smtClean="0"/>
              <a:t>13/04/2016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70846A0-8C23-473C-BE8A-BF7CAEC7123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64978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1301" y="6387910"/>
            <a:ext cx="990599" cy="228659"/>
          </a:xfrm>
        </p:spPr>
        <p:txBody>
          <a:bodyPr/>
          <a:lstStyle/>
          <a:p>
            <a:fld id="{83C507DF-AD41-43F1-A3F3-59ADCDF8603E}" type="datetime1">
              <a:rPr lang="fr-FR" smtClean="0"/>
              <a:t>13/04/2016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6133" y="6387910"/>
            <a:ext cx="3859795" cy="228660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70846A0-8C23-473C-BE8A-BF7CAEC7123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91589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20420" cy="6860798"/>
            <a:chOff x="-1588" y="0"/>
            <a:chExt cx="9120420" cy="686079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17" name="Rectangle 16"/>
          <p:cNvSpPr/>
          <p:nvPr/>
        </p:nvSpPr>
        <p:spPr>
          <a:xfrm>
            <a:off x="414867" y="402165"/>
            <a:ext cx="46105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 bwMode="gray">
          <a:xfrm rot="5400000">
            <a:off x="1299309" y="1765596"/>
            <a:ext cx="5995993" cy="3326809"/>
          </a:xfrm>
          <a:custGeom>
            <a:avLst/>
            <a:gdLst/>
            <a:ahLst/>
            <a:cxnLst/>
            <a:rect l="0" t="0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Freeform 5"/>
          <p:cNvSpPr>
            <a:spLocks noEditPoints="1"/>
          </p:cNvSpPr>
          <p:nvPr/>
        </p:nvSpPr>
        <p:spPr bwMode="gray">
          <a:xfrm>
            <a:off x="0" y="0"/>
            <a:ext cx="9144000" cy="6858000"/>
          </a:xfrm>
          <a:custGeom>
            <a:avLst/>
            <a:gdLst/>
            <a:ahLst/>
            <a:cxnLst/>
            <a:rect l="0" t="0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4928" y="1447799"/>
            <a:ext cx="1113516" cy="4572001"/>
          </a:xfrm>
        </p:spPr>
        <p:txBody>
          <a:bodyPr vert="eaVert" anchor="ctr" anchorCtr="0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738" y="1447799"/>
            <a:ext cx="4416936" cy="4572001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1792-9BE8-4F56-AA69-AAF0696A1958}" type="datetime1">
              <a:rPr lang="fr-FR" smtClean="0"/>
              <a:t>13/04/2016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8546" y="6365498"/>
            <a:ext cx="3859795" cy="228660"/>
          </a:xfrm>
        </p:spPr>
        <p:txBody>
          <a:bodyPr/>
          <a:lstStyle/>
          <a:p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70846A0-8C23-473C-BE8A-BF7CAEC7123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9746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70" y="927098"/>
            <a:ext cx="6343672" cy="70986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2B9DE-81F0-4B22-A89C-47E1090CC651}" type="datetime1">
              <a:rPr lang="fr-FR" smtClean="0"/>
              <a:t>13/04/2016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D70846A0-8C23-473C-BE8A-BF7CAEC7123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1407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534" y="2257588"/>
            <a:ext cx="3090672" cy="3020344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8"/>
            <a:ext cx="3082516" cy="302034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6C1E3-028D-49DD-8132-05DFEFB6C694}" type="datetime1">
              <a:rPr lang="fr-FR" smtClean="0"/>
              <a:t>13/04/2016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D70846A0-8C23-473C-BE8A-BF7CAEC7123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9702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200"/>
            <a:ext cx="3636980" cy="3530603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1" y="2489203"/>
            <a:ext cx="3636980" cy="353060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7C8E1-2F4D-4B76-9348-18118ADA8148}" type="datetime1">
              <a:rPr lang="fr-FR" smtClean="0"/>
              <a:t>13/04/2016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D70846A0-8C23-473C-BE8A-BF7CAEC7123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1721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918" y="2489200"/>
            <a:ext cx="3633502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40" y="3248490"/>
            <a:ext cx="3636980" cy="2771311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79" cy="75663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5835"/>
            <a:ext cx="3636980" cy="277396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6E515-3132-4F36-B269-E644770CC98C}" type="datetime1">
              <a:rPr lang="fr-FR" smtClean="0"/>
              <a:t>13/04/2016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D70846A0-8C23-473C-BE8A-BF7CAEC7123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3962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20A61-A172-421C-BA30-F1303C2B884C}" type="datetime1">
              <a:rPr lang="fr-FR" smtClean="0"/>
              <a:t>13/04/2016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D70846A0-8C23-473C-BE8A-BF7CAEC7123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8150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B845E-1E51-4EF6-8946-D44866D20F95}" type="datetime1">
              <a:rPr lang="fr-FR" smtClean="0"/>
              <a:t>13/04/2016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70846A0-8C23-473C-BE8A-BF7CAEC7123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9302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90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47800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1" y="3086845"/>
            <a:ext cx="2712589" cy="2933701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4785E-DB7F-4B6D-857F-BE5E63BC360F}" type="datetime1">
              <a:rPr lang="fr-FR" smtClean="0"/>
              <a:t>13/04/2016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70846A0-8C23-473C-BE8A-BF7CAEC7123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5268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381390"/>
            <a:ext cx="2987089" cy="157480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086100"/>
            <a:ext cx="2987089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FE30B-6857-4404-AEBB-F74CEFFBE081}" type="datetime1">
              <a:rPr lang="fr-FR" smtClean="0"/>
              <a:t>13/04/2016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70846A0-8C23-473C-BE8A-BF7CAEC7123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9121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4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0" y="927099"/>
            <a:ext cx="6345260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382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</a:defRPr>
            </a:lvl1pPr>
          </a:lstStyle>
          <a:p>
            <a:fld id="{C6C6436E-845C-4688-969E-2BBD991EA8AA}" type="datetime1">
              <a:rPr lang="fr-FR" smtClean="0"/>
              <a:t>13/04/2016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sp>
        <p:nvSpPr>
          <p:cNvPr id="26" name="Rectangle 25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D70846A0-8C23-473C-BE8A-BF7CAEC7123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4707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Diagramme de séquence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846A0-8C23-473C-BE8A-BF7CAEC71238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3463" y="576263"/>
            <a:ext cx="7077075" cy="570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846A0-8C23-473C-BE8A-BF7CAEC71238}" type="slidenum">
              <a:rPr lang="fr-FR" smtClean="0"/>
              <a:pPr/>
              <a:t>10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7688" y="657225"/>
            <a:ext cx="8048625" cy="554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846A0-8C23-473C-BE8A-BF7CAEC71238}" type="slidenum">
              <a:rPr lang="fr-FR" smtClean="0"/>
              <a:pPr/>
              <a:t>11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19088"/>
            <a:ext cx="9191625" cy="621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846A0-8C23-473C-BE8A-BF7CAEC71238}" type="slidenum">
              <a:rPr lang="fr-FR" smtClean="0"/>
              <a:pPr/>
              <a:t>12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85204"/>
            <a:ext cx="8604448" cy="5353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846A0-8C23-473C-BE8A-BF7CAEC71238}" type="slidenum">
              <a:rPr lang="fr-FR" smtClean="0"/>
              <a:pPr/>
              <a:t>13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9550" y="238125"/>
            <a:ext cx="8724900" cy="638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846A0-8C23-473C-BE8A-BF7CAEC71238}" type="slidenum">
              <a:rPr lang="fr-FR" smtClean="0"/>
              <a:pPr/>
              <a:t>14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268760"/>
            <a:ext cx="7812385" cy="4881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846A0-8C23-473C-BE8A-BF7CAEC71238}" type="slidenum">
              <a:rPr lang="fr-FR" smtClean="0"/>
              <a:pPr/>
              <a:t>15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124744"/>
            <a:ext cx="7560543" cy="530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846A0-8C23-473C-BE8A-BF7CAEC71238}" type="slidenum">
              <a:rPr lang="fr-FR" smtClean="0"/>
              <a:pPr/>
              <a:t>16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476672"/>
            <a:ext cx="8505751" cy="6044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846A0-8C23-473C-BE8A-BF7CAEC71238}" type="slidenum">
              <a:rPr lang="fr-FR" smtClean="0"/>
              <a:pPr/>
              <a:t>17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Objectifs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Décrire le comportement DYNAMIQUE d’un système dans un modèle</a:t>
            </a:r>
          </a:p>
          <a:p>
            <a:r>
              <a:rPr lang="fr-FR" dirty="0" smtClean="0"/>
              <a:t>Apprendre à lire un diagramme de  séquence et d’interaction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846A0-8C23-473C-BE8A-BF7CAEC71238}" type="slidenum">
              <a:rPr lang="fr-FR" smtClean="0"/>
              <a:pPr/>
              <a:t>2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7690" y="2204864"/>
            <a:ext cx="7321302" cy="4730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846A0-8C23-473C-BE8A-BF7CAEC71238}" type="slidenum">
              <a:rPr lang="fr-FR" smtClean="0"/>
              <a:pPr/>
              <a:t>3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Liens entre les diagrammes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Diagramme de contexte: </a:t>
            </a:r>
          </a:p>
          <a:p>
            <a:pPr lvl="1"/>
            <a:r>
              <a:rPr lang="fr-FR" dirty="0" smtClean="0"/>
              <a:t>qui</a:t>
            </a:r>
          </a:p>
          <a:p>
            <a:r>
              <a:rPr lang="fr-FR" dirty="0" smtClean="0"/>
              <a:t>Diagramme de UC: </a:t>
            </a:r>
          </a:p>
          <a:p>
            <a:pPr lvl="1"/>
            <a:r>
              <a:rPr lang="fr-FR" dirty="0" smtClean="0"/>
              <a:t>point de vue externe du système (qui fait quoi)</a:t>
            </a:r>
          </a:p>
          <a:p>
            <a:r>
              <a:rPr lang="fr-FR" dirty="0" smtClean="0"/>
              <a:t>Diagramme de séquence:</a:t>
            </a:r>
          </a:p>
          <a:p>
            <a:pPr lvl="1"/>
            <a:r>
              <a:rPr lang="fr-FR" dirty="0" smtClean="0"/>
              <a:t>Collaboration des sociétés d’objets pour réaliser les cas d’utilisation</a:t>
            </a:r>
          </a:p>
          <a:p>
            <a:pPr lvl="1"/>
            <a:r>
              <a:rPr lang="fr-FR" dirty="0" smtClean="0"/>
              <a:t>Illustration des scenarii possibles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846A0-8C23-473C-BE8A-BF7CAEC71238}" type="slidenum">
              <a:rPr lang="fr-FR" smtClean="0"/>
              <a:pPr/>
              <a:t>4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Scenario:</a:t>
            </a:r>
          </a:p>
          <a:p>
            <a:pPr lvl="1"/>
            <a:r>
              <a:rPr lang="fr-FR" dirty="0" smtClean="0"/>
              <a:t>Chemin particulier au travers de la description abstraite et générale fournie par le </a:t>
            </a:r>
            <a:r>
              <a:rPr lang="fr-FR" b="1" dirty="0" smtClean="0"/>
              <a:t>cas d’utilisation</a:t>
            </a:r>
          </a:p>
          <a:p>
            <a:pPr lvl="1"/>
            <a:r>
              <a:rPr lang="fr-FR" dirty="0" smtClean="0"/>
              <a:t>Ne décrire que les scénarios les PLUS REPRESENTATIFS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846A0-8C23-473C-BE8A-BF7CAEC71238}" type="slidenum">
              <a:rPr lang="fr-FR" smtClean="0"/>
              <a:pPr/>
              <a:t>5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268760"/>
            <a:ext cx="8420192" cy="505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846A0-8C23-473C-BE8A-BF7CAEC71238}" type="slidenum">
              <a:rPr lang="fr-FR" smtClean="0"/>
              <a:pPr/>
              <a:t>6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20963" t="19550" r="22338" b="12201"/>
          <a:stretch>
            <a:fillRect/>
          </a:stretch>
        </p:blipFill>
        <p:spPr bwMode="auto">
          <a:xfrm>
            <a:off x="-31517" y="144016"/>
            <a:ext cx="9212029" cy="623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846A0-8C23-473C-BE8A-BF7CAEC71238}" type="slidenum">
              <a:rPr lang="fr-FR" smtClean="0"/>
              <a:pPr/>
              <a:t>7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7675" y="852488"/>
            <a:ext cx="8248650" cy="515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846A0-8C23-473C-BE8A-BF7CAEC71238}" type="slidenum">
              <a:rPr lang="fr-FR" smtClean="0"/>
              <a:pPr/>
              <a:t>8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338" y="704850"/>
            <a:ext cx="7553325" cy="544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846A0-8C23-473C-BE8A-BF7CAEC71238}" type="slidenum">
              <a:rPr lang="fr-FR" smtClean="0"/>
              <a:pPr/>
              <a:t>9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irection Ion">
  <a:themeElements>
    <a:clrScheme name="Direction 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Direction 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irection 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48</TotalTime>
  <Words>107</Words>
  <Application>Microsoft Office PowerPoint</Application>
  <PresentationFormat>Affichage à l'écran (4:3)</PresentationFormat>
  <Paragraphs>34</Paragraphs>
  <Slides>17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Century Gothic</vt:lpstr>
      <vt:lpstr>Wingdings 3</vt:lpstr>
      <vt:lpstr>Direction Ion</vt:lpstr>
      <vt:lpstr>Diagramme de séquence</vt:lpstr>
      <vt:lpstr>Objectifs</vt:lpstr>
      <vt:lpstr>Plan</vt:lpstr>
      <vt:lpstr>Liens entre les diagrammes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Diagramme de séquence</dc:title>
  <dc:creator>slopez</dc:creator>
  <cp:lastModifiedBy>slopez</cp:lastModifiedBy>
  <cp:revision>3</cp:revision>
  <dcterms:created xsi:type="dcterms:W3CDTF">2015-04-10T18:32:06Z</dcterms:created>
  <dcterms:modified xsi:type="dcterms:W3CDTF">2016-04-13T06:28:25Z</dcterms:modified>
</cp:coreProperties>
</file>